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65" d="100"/>
          <a:sy n="65" d="100"/>
        </p:scale>
        <p:origin x="-121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и дополнительную компенсации 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Портал государственных и муниципальных услуг Республики Татарстан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Лейсан</cp:lastModifiedBy>
  <cp:revision>9</cp:revision>
  <dcterms:created xsi:type="dcterms:W3CDTF">2017-01-17T07:33:07Z</dcterms:created>
  <dcterms:modified xsi:type="dcterms:W3CDTF">2017-07-05T06:09:04Z</dcterms:modified>
</cp:coreProperties>
</file>